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252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170</TotalTime>
  <Words>193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13</cp:revision>
  <dcterms:created xsi:type="dcterms:W3CDTF">2024-11-16T09:47:35Z</dcterms:created>
  <dcterms:modified xsi:type="dcterms:W3CDTF">2024-11-16T12:41:52Z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